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1">
  <p:sldMasterIdLst>
    <p:sldMasterId id="2147483648" r:id="rId1"/>
  </p:sldMasterIdLst>
  <p:sldIdLst>
    <p:sldId id="257" r:id="rId2"/>
    <p:sldId id="261" r:id="rId3"/>
    <p:sldId id="258" r:id="rId4"/>
    <p:sldId id="260" r:id="rId5"/>
    <p:sldId id="262" r:id="rId6"/>
    <p:sldId id="275" r:id="rId7"/>
    <p:sldId id="276" r:id="rId8"/>
    <p:sldId id="264" r:id="rId9"/>
    <p:sldId id="265" r:id="rId10"/>
    <p:sldId id="271" r:id="rId11"/>
    <p:sldId id="272" r:id="rId12"/>
    <p:sldId id="270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DE5A-ACB0-4155-AE5A-C34AFD65250A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oiam\OneDrive\&#1056;&#1072;&#1073;&#1086;&#1090;&#1077;&#1085;%20&#1087;&#1083;&#1086;&#1090;\&#1087;&#1077;&#1089;&#1085;&#1080;\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oiam\OneDrive\&#1056;&#1072;&#1073;&#1086;&#1090;&#1077;&#1085;%20&#1087;&#1083;&#1086;&#1090;\&#1087;&#1077;&#1089;&#1085;&#1080;\1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Картина 13" descr="border-design-with-children-in-playground-vector-7694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1214414" y="1357298"/>
            <a:ext cx="692948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ОБЩИНА 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ОБЛАСТ ДОБРИЧ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84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00034" y="35716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7.ИГ с.Лозенец с ръководител Искра Русева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929190" y="428604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8.Група ИГ с.Лозенец с ръководител Арзу Йосифова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40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00041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99cf4fa9-4565-4f84-bdc3-7090e045f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143116"/>
            <a:ext cx="407196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0acd6141-1dba-432a-99b4-145c5d3797b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2143116"/>
            <a:ext cx="37147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500298" y="71435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9.Група ИГ с.Телериг с ръководител Миглена Михалева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30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301875" cy="830263"/>
          </a:xfrm>
          <a:prstGeom prst="rect">
            <a:avLst/>
          </a:prstGeom>
          <a:noFill/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4291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Картина 11" descr="42dc32c1-ec7c-4f9f-82fe-13af66ad1b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1785926"/>
            <a:ext cx="42148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9d65f2c5af8c1d9f8f2385e4aa0741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0" y="571480"/>
            <a:ext cx="3643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10.Група Крушари с ръководител Деница Димитрова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14aff313-9b73-4154-be88-994ba4a5b11a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364330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4572000" y="71435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11.Група ИГ с.Коритен с ръководител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Айлян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Енчева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14290"/>
            <a:ext cx="892175" cy="739775"/>
          </a:xfrm>
          <a:prstGeom prst="rect">
            <a:avLst/>
          </a:prstGeom>
          <a:noFill/>
        </p:spPr>
      </p:pic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25" y="285728"/>
            <a:ext cx="2301875" cy="830263"/>
          </a:xfrm>
          <a:prstGeom prst="rect">
            <a:avLst/>
          </a:prstGeom>
          <a:noFill/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28"/>
            <a:ext cx="2162175" cy="5175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785793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5" name="Картина 14" descr="3860f26e-7c9e-4200-9be8-fc17bb9f739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2500306"/>
            <a:ext cx="34290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428860" y="428604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1.Група Крушари с ръководител Веселина Дичева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4" name="Картина 3" descr="IMG_1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428736"/>
            <a:ext cx="3429024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2500298" y="385762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2.Група Крушари с ръководител Сезен Салиева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 descr="20241014_10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500570"/>
            <a:ext cx="35718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0"/>
            <a:ext cx="892175" cy="739775"/>
          </a:xfrm>
          <a:prstGeom prst="rect">
            <a:avLst/>
          </a:prstGeom>
          <a:noFill/>
        </p:spPr>
      </p:pic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0"/>
            <a:ext cx="2301875" cy="830263"/>
          </a:xfrm>
          <a:prstGeom prst="rect">
            <a:avLst/>
          </a:prstGeom>
          <a:noFill/>
        </p:spPr>
      </p:pic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2576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sport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7224" y="0"/>
            <a:ext cx="742955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проследяване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напредъка на децата по проект,,Силен старт” , 4.1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чителите провеждаха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учебно време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входяща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диагностика по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чек-лист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тема,,Довиждане лято”,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чек-лист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проследяване на напредъка на усвояването на български език от детето на тема ,,Зима е дошла”, диагностика по 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чек-лист 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,,Пролет,здравей!”  и изходяща диагностика по 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чек-лист 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,,Отново е лято”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със оценка на степента на владеене на книжовен език от детето.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Равнището на езиковото разбиране и езиковата продукция на децата от 11 –те групи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 със ниско ниво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всички деца</a:t>
            </a:r>
            <a:r>
              <a:rPr lang="bg-BG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средно ниво на 3, 5 и 6 група с ръководители на групи М.Йорданова-ст.учител,  В.Филева-ст.учител  и Г.Ахмед-учител.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Децата се затрудняват с комуникацията, заради майчиния език, който е различен от книжовния,</a:t>
            </a:r>
            <a:r>
              <a:rPr lang="bg-BG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</a:t>
            </a:r>
            <a:r>
              <a:rPr kumimoji="0" lang="bg-BG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оради тази причина проект,,Силен</a:t>
            </a:r>
            <a:r>
              <a:rPr kumimoji="0" lang="bg-BG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старт” , Д.4.1 ще продължи и в неучебно време.</a:t>
            </a: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439864481_441331675146056_58312952232064574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71736" y="4429132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61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3911535_122201481974070447_91689217860127612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71472" y="335756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 стартира проектBG05SFPR001-1.003-0001 „Силен старт“ финансиран по Програма „Образование“ 2021-2027 г„ съфинансиран от Европейския съюз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3"/>
            <a:ext cx="892175" cy="357190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1"/>
            <a:ext cx="2301875" cy="571480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222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78579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9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ЦДГ\AppData\Local\Packages\Microsoft.Windows.Photos_8wekyb3d8bbwe\TempState\ShareServiceTempFolder\info_435x307_2biga.pdf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8z8i_fvgz_161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9"/>
            <a:ext cx="892175" cy="428628"/>
          </a:xfrm>
          <a:prstGeom prst="rect">
            <a:avLst/>
          </a:prstGeom>
          <a:noFill/>
        </p:spPr>
      </p:pic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53"/>
            <a:ext cx="2301875" cy="500066"/>
          </a:xfrm>
          <a:prstGeom prst="rect">
            <a:avLst/>
          </a:prstGeom>
          <a:noFill/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1"/>
            <a:ext cx="2162175" cy="428628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78579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9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857224" y="1285860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Дейност 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 подкрепа за личностно развитие за достъп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приобщаване на деца в предучилищното образование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4.1 ,,Допълнително обучение по български език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Дейността  предостав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допълнително обучение по български език на деца, за които българският език не е майчин,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деца с установени затруднения в резултат на проведен скрининг-тест за повишаване на езиковата култура и познания чрез стимулиране на творческите изяви и повишаване на мотивацията за учене.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3911535_122201481974070447_91689217860127612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428596" y="2786058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600" dirty="0" smtClean="0"/>
          </a:p>
          <a:p>
            <a:pPr algn="ctr"/>
            <a:endParaRPr lang="bg-BG" sz="1600" b="1" dirty="0" smtClean="0">
              <a:solidFill>
                <a:srgbClr val="7030A0"/>
              </a:solidFill>
            </a:endParaRPr>
          </a:p>
          <a:p>
            <a:pPr algn="ctr"/>
            <a:endParaRPr lang="bg-BG" sz="1600" b="1" dirty="0" smtClean="0">
              <a:solidFill>
                <a:srgbClr val="7030A0"/>
              </a:solidFill>
            </a:endParaRPr>
          </a:p>
          <a:p>
            <a:pPr algn="ctr"/>
            <a:endParaRPr lang="bg-BG" sz="1600" b="1" dirty="0" smtClean="0">
              <a:solidFill>
                <a:srgbClr val="7030A0"/>
              </a:solidFill>
            </a:endParaRPr>
          </a:p>
          <a:p>
            <a:pPr algn="ctr"/>
            <a:r>
              <a:rPr lang="bg-BG" sz="1600" b="1" dirty="0" smtClean="0">
                <a:solidFill>
                  <a:srgbClr val="7030A0"/>
                </a:solidFill>
              </a:rPr>
              <a:t>По</a:t>
            </a:r>
            <a:r>
              <a:rPr lang="bg-BG" sz="1600" dirty="0" smtClean="0">
                <a:solidFill>
                  <a:srgbClr val="7030A0"/>
                </a:solidFill>
              </a:rPr>
              <a:t> ,,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Дейност 4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 подкрепа за личностно развитие за достъп и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трайно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приобщаване на деца в предучилищното образование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4.1 ,,Допълнително обучение по български език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 сформирани 11 групи от по 5 деца за учебно време.</a:t>
            </a:r>
          </a:p>
          <a:p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28"/>
            <a:ext cx="892175" cy="739775"/>
          </a:xfrm>
          <a:prstGeom prst="rect">
            <a:avLst/>
          </a:prstGeom>
          <a:noFill/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214422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port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90237"/>
            <a:ext cx="857252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Допълнителното обучение по български език в съответствие с индивидуалните образователни потребности на всяко дете чрез обща и допълнителна подкрепа за личностно развитие е съгласно разпоредбите на Наредба№5 от 03.06.2016г. за предучилищното образование и Наредба 6 от 11.08.2016г. за усвояването на български книжовен език.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Съгласно чл.5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Наредба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  </a:t>
            </a:r>
            <a:r>
              <a:rPr lang="bg-BG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свояването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българския книжовен език е задължително за всички деца и ученици,които се обучават в системата на предучилищното и училищно образование.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Проектът ,,Силен старт” ,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4,</a:t>
            </a:r>
            <a:r>
              <a:rPr kumimoji="0" lang="bg-BG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 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стартира в ДГ с.Крушари от 01.10.2024г.</a:t>
            </a:r>
            <a:r>
              <a:rPr kumimoji="0" lang="bg-BG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приключи на 20.05.2025г. в учебно време, за учебната 2024/2025г</a:t>
            </a:r>
            <a:r>
              <a:rPr kumimoji="0" lang="bg-BG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с приключени 6 пакета с 55 деца в 11 групи.</a:t>
            </a:r>
            <a:endParaRPr kumimoji="0" lang="bg-BG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port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Картина 3" descr="att.xSIqG2kM59SEn7DJuVj4d5maayRB_JWdd461wKYys0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83639003-d4d4-4ead-8a56-44c2f1baf86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857364"/>
            <a:ext cx="357188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ово поле 5"/>
          <p:cNvSpPr txBox="1"/>
          <p:nvPr/>
        </p:nvSpPr>
        <p:spPr>
          <a:xfrm>
            <a:off x="0" y="1214422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1.Група Крушари с ръководител </a:t>
            </a:r>
          </a:p>
          <a:p>
            <a:r>
              <a:rPr lang="bg-BG" b="1" dirty="0" smtClean="0"/>
              <a:t>В.Дичева   </a:t>
            </a:r>
            <a:endParaRPr lang="en-US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714876" y="135729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2.Група Крушари с ръководител С.Салиева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66c7b87be81213e7ec2de4c0ae28d3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57158" y="221455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3.Група Крушари с ръководител Минка Йорданова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072066" y="22145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4.Група Крушари с ръководител Зоя Енчева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7154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cd5dfd95-c0b2-44ee-9c3f-803e96777a8f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224" y="3071810"/>
            <a:ext cx="321471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 descr="99f01048-1f24-4a9a-8724-ebcafed983df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7752" y="3143248"/>
            <a:ext cx="35719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e28b4bd38ea070fd296ad6bb3a02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4" cy="3214686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57158" y="50004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5.Група Крушари с ръководител </a:t>
            </a:r>
          </a:p>
          <a:p>
            <a:pPr algn="ctr"/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Гизем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Ахмед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429124" y="78579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6.Група с ръководител Василка Филева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артина 7" descr="IMG_47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3143272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0"/>
            <a:ext cx="2301875" cy="830263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642917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ed86c7d7-d2d7-4a13-be76-273c76106fd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571744"/>
            <a:ext cx="335758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553</Words>
  <Application>Microsoft Office PowerPoint</Application>
  <PresentationFormat>Презентация на цял екран (4:3)</PresentationFormat>
  <Paragraphs>77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zoya mitkova</dc:creator>
  <cp:lastModifiedBy>ЦДГ</cp:lastModifiedBy>
  <cp:revision>13</cp:revision>
  <dcterms:created xsi:type="dcterms:W3CDTF">2024-10-28T09:56:32Z</dcterms:created>
  <dcterms:modified xsi:type="dcterms:W3CDTF">2025-05-28T13:51:55Z</dcterms:modified>
</cp:coreProperties>
</file>