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1">
  <p:sldMasterIdLst>
    <p:sldMasterId id="2147483648" r:id="rId1"/>
  </p:sldMasterIdLst>
  <p:sldIdLst>
    <p:sldId id="257" r:id="rId2"/>
    <p:sldId id="261" r:id="rId3"/>
    <p:sldId id="258" r:id="rId4"/>
    <p:sldId id="273" r:id="rId5"/>
    <p:sldId id="263" r:id="rId6"/>
    <p:sldId id="264" r:id="rId7"/>
    <p:sldId id="271" r:id="rId8"/>
    <p:sldId id="265" r:id="rId9"/>
    <p:sldId id="272" r:id="rId10"/>
    <p:sldId id="270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DE5A-ACB0-4155-AE5A-C34AFD65250A}" type="datetimeFigureOut">
              <a:rPr lang="en-US" smtClean="0"/>
              <a:pPr/>
              <a:t>7/17/2026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oiam\OneDrive\&#1056;&#1072;&#1073;&#1086;&#1090;&#1077;&#1085;%20&#1087;&#1083;&#1086;&#1090;\&#1087;&#1077;&#1089;&#1085;&#1080;\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Картина 13" descr="border-design-with-children-in-playground-vector-7694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1214414" y="1357298"/>
            <a:ext cx="692948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ОБЩИНА 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ОБЛАСТ ДОБРИЧ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84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9d65f2c5af8c1d9f8f2385e4aa0741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0" y="571480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892175" cy="739775"/>
          </a:xfrm>
          <a:prstGeom prst="rect">
            <a:avLst/>
          </a:prstGeom>
          <a:noFill/>
        </p:spPr>
      </p:pic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285728"/>
            <a:ext cx="2301875" cy="830263"/>
          </a:xfrm>
          <a:prstGeom prst="rect">
            <a:avLst/>
          </a:prstGeom>
          <a:noFill/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2162175" cy="5175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785793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643174" y="100010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МАРТ,2026г.</a:t>
            </a:r>
          </a:p>
          <a:p>
            <a:pPr algn="ctr"/>
            <a:r>
              <a:rPr lang="bg-BG" b="1" i="1" dirty="0" smtClean="0"/>
              <a:t>ТЕМА: ,,С ОБИЧ ОТ МАМА!”</a:t>
            </a:r>
            <a:endParaRPr lang="en-US" b="1" i="1" dirty="0"/>
          </a:p>
        </p:txBody>
      </p:sp>
      <p:pic>
        <p:nvPicPr>
          <p:cNvPr id="18" name="Картина 17" descr="481262366_2735724800148278_83962977679360811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857364"/>
            <a:ext cx="378618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36" y="1871767"/>
            <a:ext cx="3407048" cy="301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c12ea23a27b351a23b55a91d27286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85720" y="28572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143108" y="4286256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2"/>
            <a:ext cx="892175" cy="739775"/>
          </a:xfrm>
          <a:prstGeom prst="rect">
            <a:avLst/>
          </a:prstGeom>
          <a:noFill/>
        </p:spPr>
      </p:pic>
      <p:pic>
        <p:nvPicPr>
          <p:cNvPr id="819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21434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57148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785918" y="92867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АПРИЛ,2026г.</a:t>
            </a:r>
          </a:p>
          <a:p>
            <a:pPr algn="ctr"/>
            <a:r>
              <a:rPr lang="bg-BG" b="1" i="1" dirty="0" smtClean="0"/>
              <a:t>ТЕМА: ,,ВЪЛШЕБНА ЗАВЕСА”</a:t>
            </a:r>
          </a:p>
          <a:p>
            <a:pPr algn="ctr"/>
            <a:r>
              <a:rPr lang="bg-BG" b="1" i="1" dirty="0" smtClean="0"/>
              <a:t>ГЛЕДАНЕ НА ТЕАТРАЛНА ПОСТАНОВКА, ,,МЕЧО ПУХ“ </a:t>
            </a:r>
            <a:endParaRPr lang="en-US" b="1" i="1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0137"/>
            <a:ext cx="3789113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09" y="1819383"/>
            <a:ext cx="4077007" cy="306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stockphoto-1439579554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500166" y="21429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МЕСЕЦ МАЙ,2026г.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ТЕМА: ,,ИГРАЕМ, ПЕЕМ И СПОРТУВАМЕ’-ДЕТСКИ СПОРТЕН ПРАЗНИК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9466"/>
            <a:ext cx="4068960" cy="269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0384"/>
            <a:ext cx="4248472" cy="27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439864481_441331675146056_58312952232064574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71736" y="4429132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61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3911535_122201481974070447_91689217860127612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71472" y="335756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 стартира проектBG05SFPR001-1.003-0001 „Силен старт“ финансиран по Програма „Образование“ 2021-2027 г„ съфинансиран от Европейския съюз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3"/>
            <a:ext cx="892175" cy="357190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1"/>
            <a:ext cx="2301875" cy="571480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222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78579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9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ЦДГ\AppData\Local\Packages\Microsoft.Windows.Photos_8wekyb3d8bbwe\TempState\ShareServiceTempFolder\info_435x307_2biga.pdf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c12ea23a27b351a23b55a91d27286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85720" y="428604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Дейност 2 - Интензивна работа с родители на ниво детска градина, в т.ч. техни яслени групи и на ниво училище с групи за задължително предучилищно образование за формиране на положителни нагласи  кьм образованието и за пълноценного им участие в образователния процес. 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Дейността предвижда провеждане на различни форми на интензивна работа с родители на деца от уязвими групи в съответствие с идентифицираните потребности, които ще обхванат родители на деца от уязвими групи, както работа с родители от различните общности за формиране на толерантност, приемане на различието и повишаването на социалните компетентности на родителите относно значимостта на образованието за цялостното детско развитие.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5438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428860" y="428604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892175" cy="739775"/>
          </a:xfrm>
          <a:prstGeom prst="rect">
            <a:avLst/>
          </a:prstGeom>
          <a:noFill/>
        </p:spPr>
      </p:pic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301875" cy="830263"/>
          </a:xfrm>
          <a:prstGeom prst="rect">
            <a:avLst/>
          </a:prstGeom>
          <a:noFill/>
        </p:spPr>
      </p:pic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2576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463221552_2611743832546376_469026083856903704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143116"/>
            <a:ext cx="292892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Текстово поле 15"/>
          <p:cNvSpPr txBox="1"/>
          <p:nvPr/>
        </p:nvSpPr>
        <p:spPr>
          <a:xfrm>
            <a:off x="3267856" y="976959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Тема: ,,Отговорни родители-успешни деца”</a:t>
            </a:r>
          </a:p>
          <a:p>
            <a:pPr marL="342900" indent="-342900"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Дата на провеждане: 17.10.2025г.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5220072" y="21808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Представяне на презентация ,,МОЯТА –ТВОЯТА –НАШАТА ДЕТСКА ГРАДИНА”</a:t>
            </a:r>
            <a:endParaRPr lang="en-US" b="1" i="1" dirty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5439233" y="3224701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Връчване на сертификати ,,Активни родители за уверени деца”</a:t>
            </a:r>
            <a:endParaRPr lang="en-US" b="1" i="1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2714612" y="85723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МЕСЕЦ ОКТОМВРИ,2025г.</a:t>
            </a:r>
            <a:endParaRPr lang="en-US" b="1" i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8636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12" y="4138657"/>
            <a:ext cx="3094032" cy="232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66c7b87be81213e7ec2de4c0ae28d3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7154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249201" y="2613231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,,</a:t>
            </a:r>
            <a:r>
              <a:rPr lang="bg-BG" b="1" i="1" dirty="0" smtClean="0"/>
              <a:t>За нашето семейство</a:t>
            </a:r>
            <a:r>
              <a:rPr lang="bg-BG" b="1" i="1" smtClean="0"/>
              <a:t>”-</a:t>
            </a:r>
            <a:r>
              <a:rPr lang="bg-BG" b="1" i="1" smtClean="0"/>
              <a:t>20.11.2025г</a:t>
            </a:r>
            <a:r>
              <a:rPr lang="bg-BG" b="1" i="1" dirty="0" smtClean="0"/>
              <a:t>.</a:t>
            </a:r>
            <a:endParaRPr lang="en-US" b="1" i="1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714612" y="221455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МЕСЕЦ НОЕМВРИ,2025г.</a:t>
            </a:r>
            <a:endParaRPr lang="en-US" b="1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" y="314096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1" y="2708920"/>
            <a:ext cx="4572000" cy="372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00034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929190" y="428604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40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00041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2857488" y="78579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ДЕКЕМВРИ,2025г.</a:t>
            </a:r>
          </a:p>
          <a:p>
            <a:pPr algn="ctr"/>
            <a:endParaRPr lang="bg-BG" b="1" i="1" dirty="0" smtClean="0"/>
          </a:p>
          <a:p>
            <a:pPr algn="ctr"/>
            <a:r>
              <a:rPr lang="bg-BG" b="1" i="1" dirty="0" smtClean="0"/>
              <a:t>ТЕМА:,,КОЛЕДНИ ЧУДЕСА”</a:t>
            </a:r>
            <a:endParaRPr lang="en-US" b="1" i="1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2602"/>
            <a:ext cx="4032448" cy="476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43" y="1819627"/>
            <a:ext cx="4280437" cy="492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e28b4bd38ea070fd296ad6bb3a02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4" cy="3214686"/>
          </a:xfrm>
          <a:prstGeom prst="rect">
            <a:avLst/>
          </a:prstGeom>
        </p:spPr>
      </p:pic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301875" cy="830263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642917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857356" y="92867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МЕСЕЦ ЯНУАРИ,2026г.</a:t>
            </a:r>
            <a:endParaRPr lang="en-US" b="1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714612" y="24288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ТЕМА: ,,ПОДАВАМЕ РЪКА ЗА НАШИТЕ ДЕЦА”</a:t>
            </a:r>
            <a:endParaRPr lang="en-US" b="1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140968"/>
            <a:ext cx="3869839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66" y="3140968"/>
            <a:ext cx="464717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30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301875" cy="830263"/>
          </a:xfrm>
          <a:prstGeom prst="rect">
            <a:avLst/>
          </a:prstGeom>
          <a:noFill/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4291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857488" y="114298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МЕСЕЦ ФЕВРУАРИ,2026г.</a:t>
            </a:r>
          </a:p>
          <a:p>
            <a:pPr algn="ctr"/>
            <a:r>
              <a:rPr lang="bg-BG" b="1" i="1" dirty="0" smtClean="0"/>
              <a:t>ТЕМА:,, ЗАЕДНО МОЖЕМ ПОВЕЧЕ”</a:t>
            </a:r>
            <a:endParaRPr lang="en-US" b="1" i="1" dirty="0"/>
          </a:p>
        </p:txBody>
      </p:sp>
      <p:pic>
        <p:nvPicPr>
          <p:cNvPr id="14" name="Картина 13" descr="477044538_2712462962474462_656778348893778478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2636912"/>
            <a:ext cx="2928926" cy="289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957075" cy="296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319</Words>
  <Application>Microsoft Office PowerPoint</Application>
  <PresentationFormat>Презентация на цял екран (4:3)</PresentationFormat>
  <Paragraphs>58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zoya mitkova</dc:creator>
  <cp:lastModifiedBy>ЦДГ</cp:lastModifiedBy>
  <cp:revision>16</cp:revision>
  <dcterms:created xsi:type="dcterms:W3CDTF">2024-10-28T09:56:32Z</dcterms:created>
  <dcterms:modified xsi:type="dcterms:W3CDTF">2026-07-17T11:37:17Z</dcterms:modified>
</cp:coreProperties>
</file>